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8"/>
  </p:notesMasterIdLst>
  <p:sldIdLst>
    <p:sldId id="259" r:id="rId2"/>
    <p:sldId id="267" r:id="rId3"/>
    <p:sldId id="270" r:id="rId4"/>
    <p:sldId id="271" r:id="rId5"/>
    <p:sldId id="272" r:id="rId6"/>
    <p:sldId id="27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154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352550"/>
            <a:ext cx="2895599" cy="2898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497766" y="1982115"/>
            <a:ext cx="8006976" cy="1509424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YOGITA</a:t>
            </a:r>
          </a:p>
        </p:txBody>
      </p:sp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-8750" y="15542"/>
            <a:ext cx="9144000" cy="851878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just">
              <a:lnSpc>
                <a:spcPts val="3300"/>
              </a:lnSpc>
            </a:pPr>
            <a:r>
              <a:rPr lang="en-US" sz="1800" dirty="0"/>
              <a:t>                                                  </a:t>
            </a:r>
          </a:p>
          <a:p>
            <a:pPr algn="just">
              <a:lnSpc>
                <a:spcPts val="3300"/>
              </a:lnSpc>
            </a:pPr>
            <a:r>
              <a:rPr lang="en-US" sz="1800" dirty="0"/>
              <a:t>                                    </a:t>
            </a:r>
          </a:p>
          <a:p>
            <a:pPr>
              <a:lnSpc>
                <a:spcPts val="3300"/>
              </a:lnSpc>
            </a:pPr>
            <a:r>
              <a:rPr lang="en-US" sz="1800" dirty="0"/>
              <a:t> </a:t>
            </a:r>
          </a:p>
        </p:txBody>
      </p:sp>
      <p:sp>
        <p:nvSpPr>
          <p:cNvPr id="154" name="Shape 154"/>
          <p:cNvSpPr/>
          <p:nvPr/>
        </p:nvSpPr>
        <p:spPr>
          <a:xfrm rot="10800000">
            <a:off x="-8750" y="4171950"/>
            <a:ext cx="9152750" cy="1019122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Swayamsevak Sangh, USA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699760" y="4757425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1962150"/>
            <a:ext cx="1645920" cy="16459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1" y="2343150"/>
            <a:ext cx="844200" cy="83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" name="Shape 156" descr="C:\Users\Vidya\Downloads\sv150logo6.4_300dpi_rays_oct13_prefinal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6382" y="-1603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7696200" y="14287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31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5430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116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" name="Shape 144"/>
          <p:cNvPicPr preferRelativeResize="0"/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4287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159"/>
          <p:cNvSpPr/>
          <p:nvPr/>
        </p:nvSpPr>
        <p:spPr>
          <a:xfrm>
            <a:off x="7696200" y="15249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35" name="Shape 159"/>
          <p:cNvSpPr/>
          <p:nvPr/>
        </p:nvSpPr>
        <p:spPr>
          <a:xfrm>
            <a:off x="8314195" y="14991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</p:spTree>
    <p:extLst>
      <p:ext uri="{BB962C8B-B14F-4D97-AF65-F5344CB8AC3E}">
        <p14:creationId xmlns:p14="http://schemas.microsoft.com/office/powerpoint/2010/main" val="32273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-25664" y="0"/>
            <a:ext cx="9144000" cy="1962150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-8750" y="3891572"/>
            <a:ext cx="9152750" cy="1251928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Swayamsevak Sangh, USA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8992" y="1854526"/>
            <a:ext cx="7910105" cy="21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buFont typeface="Wingdings" charset="2"/>
              <a:buChar char="Ø"/>
            </a:pPr>
            <a:r>
              <a:rPr lang="en-US" sz="2400" dirty="0"/>
              <a:t>Contest for Children on Yoga and Gita</a:t>
            </a:r>
          </a:p>
          <a:p>
            <a:pPr>
              <a:lnSpc>
                <a:spcPts val="3300"/>
              </a:lnSpc>
              <a:buFont typeface="Wingdings" charset="2"/>
              <a:buChar char="Ø"/>
            </a:pPr>
            <a:endParaRPr lang="en-US" sz="2400" dirty="0"/>
          </a:p>
          <a:p>
            <a:pPr>
              <a:lnSpc>
                <a:spcPts val="3300"/>
              </a:lnSpc>
              <a:buFont typeface="Wingdings" charset="2"/>
              <a:buChar char="Ø"/>
            </a:pPr>
            <a:r>
              <a:rPr lang="en-US" sz="2400" dirty="0"/>
              <a:t>Celebrate125</a:t>
            </a:r>
            <a:r>
              <a:rPr lang="en-US" sz="2400" baseline="30000" dirty="0"/>
              <a:t>th</a:t>
            </a:r>
            <a:r>
              <a:rPr lang="en-US" sz="2400" dirty="0"/>
              <a:t> Year of Swami Vivekanandas address at the World Parliament of Religion, Chicago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00200" y="185976"/>
            <a:ext cx="609600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What/Why YOGITA?</a:t>
            </a:r>
          </a:p>
        </p:txBody>
      </p:sp>
      <p:pic>
        <p:nvPicPr>
          <p:cNvPr id="17" name="Shape 156" descr="C:\Users\Vidya\Downloads\sv150logo6.4_300dpi_rays_oct13_prefinal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00" y="-1905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7696200" y="15049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9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6192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878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Shape 14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049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59"/>
          <p:cNvSpPr/>
          <p:nvPr/>
        </p:nvSpPr>
        <p:spPr>
          <a:xfrm>
            <a:off x="7696200" y="16011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23" name="Shape 159"/>
          <p:cNvSpPr/>
          <p:nvPr/>
        </p:nvSpPr>
        <p:spPr>
          <a:xfrm>
            <a:off x="8314195" y="15753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  <p:sp>
        <p:nvSpPr>
          <p:cNvPr id="24" name="Shape 158"/>
          <p:cNvSpPr txBox="1"/>
          <p:nvPr/>
        </p:nvSpPr>
        <p:spPr>
          <a:xfrm>
            <a:off x="5699760" y="4757425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8487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9144000" cy="1962150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-8750" y="3920099"/>
            <a:ext cx="9152750" cy="1270975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Swayamsevak Sangh, USA</a:t>
            </a:r>
          </a:p>
        </p:txBody>
      </p:sp>
      <p:pic>
        <p:nvPicPr>
          <p:cNvPr id="17" name="Shape 156" descr="C:\Users\Vidya\Downloads\sv150logo6.4_300dpi_rays_oct13_prefinal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00" y="-1905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7696200" y="15049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9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6192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878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Shape 14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049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59"/>
          <p:cNvSpPr/>
          <p:nvPr/>
        </p:nvSpPr>
        <p:spPr>
          <a:xfrm>
            <a:off x="7696200" y="16011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23" name="Shape 159"/>
          <p:cNvSpPr/>
          <p:nvPr/>
        </p:nvSpPr>
        <p:spPr>
          <a:xfrm>
            <a:off x="8314195" y="15753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1066800" y="1846976"/>
            <a:ext cx="6172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/>
              <a:t>Ages: Kids age 12 and below</a:t>
            </a:r>
          </a:p>
          <a:p>
            <a:pPr>
              <a:buFont typeface="Wingdings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 dirty="0"/>
              <a:t>Levels: Local (</a:t>
            </a:r>
            <a:r>
              <a:rPr lang="en-US" sz="2400" dirty="0" err="1"/>
              <a:t>Shaka</a:t>
            </a:r>
            <a:r>
              <a:rPr lang="en-US" sz="2400" dirty="0"/>
              <a:t>), City (</a:t>
            </a:r>
            <a:r>
              <a:rPr lang="en-US" sz="2400" dirty="0" err="1"/>
              <a:t>Vibhag</a:t>
            </a:r>
            <a:r>
              <a:rPr lang="en-US" sz="2400" dirty="0"/>
              <a:t>) 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When: September / October 2018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49220" y="185976"/>
            <a:ext cx="449580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Basics…</a:t>
            </a:r>
          </a:p>
        </p:txBody>
      </p:sp>
      <p:sp>
        <p:nvSpPr>
          <p:cNvPr id="26" name="Shape 158"/>
          <p:cNvSpPr txBox="1"/>
          <p:nvPr/>
        </p:nvSpPr>
        <p:spPr>
          <a:xfrm>
            <a:off x="5699760" y="4757425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4931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9144000" cy="1962150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-8750" y="3920099"/>
            <a:ext cx="9152750" cy="1270975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Swayamsevak Sangh, USA</a:t>
            </a:r>
          </a:p>
        </p:txBody>
      </p:sp>
      <p:pic>
        <p:nvPicPr>
          <p:cNvPr id="17" name="Shape 156" descr="C:\Users\Vidya\Downloads\sv150logo6.4_300dpi_rays_oct13_prefinal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00" y="-1905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7696200" y="15049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9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6192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878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Shape 14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049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59"/>
          <p:cNvSpPr/>
          <p:nvPr/>
        </p:nvSpPr>
        <p:spPr>
          <a:xfrm>
            <a:off x="7696200" y="16011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23" name="Shape 159"/>
          <p:cNvSpPr/>
          <p:nvPr/>
        </p:nvSpPr>
        <p:spPr>
          <a:xfrm>
            <a:off x="8314195" y="15753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990600" y="1575361"/>
            <a:ext cx="6477000" cy="2748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400" dirty="0"/>
              <a:t>Level 1 – September / Local centers  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dirty="0"/>
              <a:t>All Registered Children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dirty="0"/>
              <a:t>Oral / Physical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endParaRPr lang="en-US" sz="2400" dirty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400" dirty="0"/>
              <a:t>Level 2 – October / City  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dirty="0"/>
              <a:t>All winners of Level 1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r>
              <a:rPr lang="en-US" sz="2400" dirty="0"/>
              <a:t>Oral / written / Physical</a:t>
            </a:r>
          </a:p>
          <a:p>
            <a:pPr lvl="1">
              <a:lnSpc>
                <a:spcPct val="110000"/>
              </a:lnSpc>
              <a:buFont typeface="Arial" charset="0"/>
              <a:buChar char="•"/>
            </a:pPr>
            <a:endParaRPr lang="en-US" sz="2400" dirty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n-US" sz="2400" dirty="0"/>
              <a:t>Prize Distribution – </a:t>
            </a:r>
            <a:r>
              <a:rPr lang="en-US" sz="2400" dirty="0" err="1"/>
              <a:t>Vijayadasami</a:t>
            </a:r>
            <a:r>
              <a:rPr lang="en-US" sz="2400" dirty="0"/>
              <a:t> </a:t>
            </a:r>
            <a:r>
              <a:rPr lang="en-US" sz="2400" dirty="0" err="1"/>
              <a:t>Utsav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866900" y="109776"/>
            <a:ext cx="449580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Different Levels</a:t>
            </a:r>
          </a:p>
        </p:txBody>
      </p:sp>
      <p:sp>
        <p:nvSpPr>
          <p:cNvPr id="24" name="Shape 158"/>
          <p:cNvSpPr txBox="1"/>
          <p:nvPr/>
        </p:nvSpPr>
        <p:spPr>
          <a:xfrm>
            <a:off x="5699760" y="4757425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7373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9144000" cy="1962150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-8750" y="3920099"/>
            <a:ext cx="9152750" cy="1270975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Swayamsevak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200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Sangh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USA</a:t>
            </a:r>
          </a:p>
        </p:txBody>
      </p:sp>
      <p:pic>
        <p:nvPicPr>
          <p:cNvPr id="17" name="Shape 156" descr="C:\Users\Vidya\Downloads\sv150logo6.4_300dpi_rays_oct13_prefinal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00" y="-1905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7696200" y="15049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9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6192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878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Shape 14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049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59"/>
          <p:cNvSpPr/>
          <p:nvPr/>
        </p:nvSpPr>
        <p:spPr>
          <a:xfrm>
            <a:off x="7696200" y="16011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23" name="Shape 159"/>
          <p:cNvSpPr/>
          <p:nvPr/>
        </p:nvSpPr>
        <p:spPr>
          <a:xfrm>
            <a:off x="8314195" y="15753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899160" y="2228413"/>
            <a:ext cx="6477000" cy="1142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/>
              <a:t>Certificate of Participation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Prizes for Winners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0800" y="109776"/>
            <a:ext cx="4495800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Prizes</a:t>
            </a:r>
            <a:r>
              <a:rPr lang="en-US" sz="50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!!!</a:t>
            </a:r>
          </a:p>
        </p:txBody>
      </p:sp>
      <p:sp>
        <p:nvSpPr>
          <p:cNvPr id="26" name="Shape 158"/>
          <p:cNvSpPr txBox="1"/>
          <p:nvPr/>
        </p:nvSpPr>
        <p:spPr>
          <a:xfrm>
            <a:off x="5699760" y="4786050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61508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 descr="https://mail-attachment.googleusercontent.com/attachment/u/0/?ui=2&amp;ik=71efc1592e&amp;view=att&amp;th=13b34103b1b04e14&amp;attid=0.3&amp;disp=inline&amp;realattid=f_h9x6h19w2&amp;safe=1&amp;zw&amp;saduie=AG9B_P8rHN8zarhAuNPuUf_qQF6f&amp;sadet=1353967823881&amp;sads=xbFQh-EU-3usoyPF3VsVuM9sfk8&amp;sadssc=1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0"/>
            <a:ext cx="9144000" cy="1962150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-8750" y="3920099"/>
            <a:ext cx="9152750" cy="1270975"/>
          </a:xfrm>
          <a:prstGeom prst="rect">
            <a:avLst/>
          </a:prstGeom>
          <a:gradFill>
            <a:gsLst>
              <a:gs pos="0">
                <a:srgbClr val="F8F8F8"/>
              </a:gs>
              <a:gs pos="5000">
                <a:srgbClr val="FFC000"/>
              </a:gs>
              <a:gs pos="79000">
                <a:schemeClr val="lt1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27200" cy="17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-73025" y="4757425"/>
            <a:ext cx="5026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Hindu Swayamsevak Sangh, USA</a:t>
            </a:r>
          </a:p>
        </p:txBody>
      </p:sp>
      <p:pic>
        <p:nvPicPr>
          <p:cNvPr id="17" name="Shape 156" descr="C:\Users\Vidya\Downloads\sv150logo6.4_300dpi_rays_oct13_prefinal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600" y="-19050"/>
            <a:ext cx="1327200" cy="17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>
            <a:spLocks/>
          </p:cNvSpPr>
          <p:nvPr/>
        </p:nvSpPr>
        <p:spPr>
          <a:xfrm>
            <a:off x="7696200" y="1504950"/>
            <a:ext cx="1447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19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720" y="1619250"/>
            <a:ext cx="228600" cy="2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7680" y="1687830"/>
            <a:ext cx="91440" cy="914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" name="Shape 144"/>
          <p:cNvPicPr preferRelativeResize="0"/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3" b="100000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15049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59"/>
          <p:cNvSpPr/>
          <p:nvPr/>
        </p:nvSpPr>
        <p:spPr>
          <a:xfrm>
            <a:off x="7696200" y="1601115"/>
            <a:ext cx="304800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Y</a:t>
            </a:r>
          </a:p>
        </p:txBody>
      </p:sp>
      <p:sp>
        <p:nvSpPr>
          <p:cNvPr id="23" name="Shape 159"/>
          <p:cNvSpPr/>
          <p:nvPr/>
        </p:nvSpPr>
        <p:spPr>
          <a:xfrm>
            <a:off x="8314195" y="1575361"/>
            <a:ext cx="829805" cy="272489"/>
          </a:xfrm>
          <a:prstGeom prst="rect">
            <a:avLst/>
          </a:prstGeom>
        </p:spPr>
        <p:txBody>
          <a:bodyPr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b="1" i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</a:rPr>
              <a:t>GITA</a:t>
            </a:r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990600" y="1352550"/>
            <a:ext cx="6172200" cy="3227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 </a:t>
            </a:r>
            <a:r>
              <a:rPr lang="en-US" sz="2400" dirty="0" err="1"/>
              <a:t>Sampark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Temples</a:t>
            </a:r>
          </a:p>
          <a:p>
            <a:pPr lvl="1"/>
            <a:r>
              <a:rPr lang="en-US" sz="2400" dirty="0"/>
              <a:t>Religious and Linguistic Organizations </a:t>
            </a:r>
          </a:p>
          <a:p>
            <a:pPr lvl="1"/>
            <a:r>
              <a:rPr lang="en-US" sz="2400" dirty="0"/>
              <a:t>Music and Dance Schools </a:t>
            </a:r>
          </a:p>
          <a:p>
            <a:pPr lvl="1"/>
            <a:r>
              <a:rPr lang="en-US" sz="2400" dirty="0" err="1"/>
              <a:t>Bhajan</a:t>
            </a:r>
            <a:r>
              <a:rPr lang="en-US" sz="2400" dirty="0"/>
              <a:t> Groups </a:t>
            </a:r>
          </a:p>
          <a:p>
            <a:pPr lvl="1"/>
            <a:r>
              <a:rPr lang="en-US" sz="2400" dirty="0"/>
              <a:t>Our Neighbors </a:t>
            </a:r>
          </a:p>
          <a:p>
            <a:pPr lvl="1"/>
            <a:r>
              <a:rPr lang="en-US" sz="2400" dirty="0"/>
              <a:t>Colleagues / friends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33475" y="151578"/>
            <a:ext cx="6623050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800" b="1" dirty="0">
                <a:ln w="317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What do we need to do now?</a:t>
            </a:r>
          </a:p>
        </p:txBody>
      </p:sp>
      <p:sp>
        <p:nvSpPr>
          <p:cNvPr id="24" name="Shape 158"/>
          <p:cNvSpPr txBox="1"/>
          <p:nvPr/>
        </p:nvSpPr>
        <p:spPr>
          <a:xfrm>
            <a:off x="5699760" y="4757425"/>
            <a:ext cx="3352800" cy="3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-US" sz="20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ww.balagokulam.org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\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yogi</a:t>
            </a:r>
            <a:r>
              <a:rPr lang="en-US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</a:t>
            </a:r>
            <a:endParaRPr lang="en"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2411097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227</Words>
  <Application>Microsoft Office PowerPoint</Application>
  <PresentationFormat>On-screen Show (16:9)</PresentationFormat>
  <Paragraphs>66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Libre Baskerville</vt:lpstr>
      <vt:lpstr>Monotype Corsiva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</dc:creator>
  <cp:lastModifiedBy>Gokhale, Shyam G.</cp:lastModifiedBy>
  <cp:revision>36</cp:revision>
  <dcterms:modified xsi:type="dcterms:W3CDTF">2017-12-11T14:56:26Z</dcterms:modified>
</cp:coreProperties>
</file>